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2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D8F3DE40-8121-4CEF-AC5D-DBBC36CB0418}"/>
    <pc:docChg chg="custSel modSld">
      <pc:chgData name="kageto makoto" userId="32823e1b33af3d12" providerId="LiveId" clId="{D8F3DE40-8121-4CEF-AC5D-DBBC36CB0418}" dt="2022-12-23T09:17:55.662" v="7" actId="478"/>
      <pc:docMkLst>
        <pc:docMk/>
      </pc:docMkLst>
      <pc:sldChg chg="delSp mod delAnim">
        <pc:chgData name="kageto makoto" userId="32823e1b33af3d12" providerId="LiveId" clId="{D8F3DE40-8121-4CEF-AC5D-DBBC36CB0418}" dt="2022-12-23T09:17:30.755" v="0" actId="478"/>
        <pc:sldMkLst>
          <pc:docMk/>
          <pc:sldMk cId="201100983" sldId="256"/>
        </pc:sldMkLst>
        <pc:picChg chg="del">
          <ac:chgData name="kageto makoto" userId="32823e1b33af3d12" providerId="LiveId" clId="{D8F3DE40-8121-4CEF-AC5D-DBBC36CB0418}" dt="2022-12-23T09:17:30.755" v="0" actId="478"/>
          <ac:picMkLst>
            <pc:docMk/>
            <pc:sldMk cId="201100983" sldId="256"/>
            <ac:picMk id="4" creationId="{00000000-0000-0000-0000-000000000000}"/>
          </ac:picMkLst>
        </pc:picChg>
      </pc:sldChg>
      <pc:sldChg chg="delSp mod delAnim">
        <pc:chgData name="kageto makoto" userId="32823e1b33af3d12" providerId="LiveId" clId="{D8F3DE40-8121-4CEF-AC5D-DBBC36CB0418}" dt="2022-12-23T09:17:55.662" v="7" actId="478"/>
        <pc:sldMkLst>
          <pc:docMk/>
          <pc:sldMk cId="1820403041" sldId="262"/>
        </pc:sldMkLst>
        <pc:picChg chg="del">
          <ac:chgData name="kageto makoto" userId="32823e1b33af3d12" providerId="LiveId" clId="{D8F3DE40-8121-4CEF-AC5D-DBBC36CB0418}" dt="2022-12-23T09:17:55.662" v="7" actId="478"/>
          <ac:picMkLst>
            <pc:docMk/>
            <pc:sldMk cId="1820403041" sldId="262"/>
            <ac:picMk id="3" creationId="{00000000-0000-0000-0000-000000000000}"/>
          </ac:picMkLst>
        </pc:picChg>
      </pc:sldChg>
      <pc:sldChg chg="delSp mod delAnim">
        <pc:chgData name="kageto makoto" userId="32823e1b33af3d12" providerId="LiveId" clId="{D8F3DE40-8121-4CEF-AC5D-DBBC36CB0418}" dt="2022-12-23T09:17:34.108" v="1" actId="478"/>
        <pc:sldMkLst>
          <pc:docMk/>
          <pc:sldMk cId="562876678" sldId="263"/>
        </pc:sldMkLst>
        <pc:picChg chg="del">
          <ac:chgData name="kageto makoto" userId="32823e1b33af3d12" providerId="LiveId" clId="{D8F3DE40-8121-4CEF-AC5D-DBBC36CB0418}" dt="2022-12-23T09:17:34.108" v="1" actId="478"/>
          <ac:picMkLst>
            <pc:docMk/>
            <pc:sldMk cId="562876678" sldId="263"/>
            <ac:picMk id="3" creationId="{00000000-0000-0000-0000-000000000000}"/>
          </ac:picMkLst>
        </pc:picChg>
      </pc:sldChg>
      <pc:sldChg chg="delSp mod delAnim">
        <pc:chgData name="kageto makoto" userId="32823e1b33af3d12" providerId="LiveId" clId="{D8F3DE40-8121-4CEF-AC5D-DBBC36CB0418}" dt="2022-12-23T09:17:36.224" v="2" actId="478"/>
        <pc:sldMkLst>
          <pc:docMk/>
          <pc:sldMk cId="1505065279" sldId="264"/>
        </pc:sldMkLst>
        <pc:picChg chg="del">
          <ac:chgData name="kageto makoto" userId="32823e1b33af3d12" providerId="LiveId" clId="{D8F3DE40-8121-4CEF-AC5D-DBBC36CB0418}" dt="2022-12-23T09:17:36.224" v="2" actId="478"/>
          <ac:picMkLst>
            <pc:docMk/>
            <pc:sldMk cId="1505065279" sldId="264"/>
            <ac:picMk id="2" creationId="{00000000-0000-0000-0000-000000000000}"/>
          </ac:picMkLst>
        </pc:picChg>
      </pc:sldChg>
      <pc:sldChg chg="delSp mod delAnim">
        <pc:chgData name="kageto makoto" userId="32823e1b33af3d12" providerId="LiveId" clId="{D8F3DE40-8121-4CEF-AC5D-DBBC36CB0418}" dt="2022-12-23T09:17:38.428" v="3" actId="478"/>
        <pc:sldMkLst>
          <pc:docMk/>
          <pc:sldMk cId="1536063774" sldId="265"/>
        </pc:sldMkLst>
        <pc:picChg chg="del">
          <ac:chgData name="kageto makoto" userId="32823e1b33af3d12" providerId="LiveId" clId="{D8F3DE40-8121-4CEF-AC5D-DBBC36CB0418}" dt="2022-12-23T09:17:38.428" v="3" actId="478"/>
          <ac:picMkLst>
            <pc:docMk/>
            <pc:sldMk cId="1536063774" sldId="265"/>
            <ac:picMk id="5" creationId="{00000000-0000-0000-0000-000000000000}"/>
          </ac:picMkLst>
        </pc:picChg>
      </pc:sldChg>
      <pc:sldChg chg="delSp mod delAnim">
        <pc:chgData name="kageto makoto" userId="32823e1b33af3d12" providerId="LiveId" clId="{D8F3DE40-8121-4CEF-AC5D-DBBC36CB0418}" dt="2022-12-23T09:17:41.152" v="4" actId="478"/>
        <pc:sldMkLst>
          <pc:docMk/>
          <pc:sldMk cId="367707091" sldId="266"/>
        </pc:sldMkLst>
        <pc:picChg chg="del">
          <ac:chgData name="kageto makoto" userId="32823e1b33af3d12" providerId="LiveId" clId="{D8F3DE40-8121-4CEF-AC5D-DBBC36CB0418}" dt="2022-12-23T09:17:41.152" v="4" actId="478"/>
          <ac:picMkLst>
            <pc:docMk/>
            <pc:sldMk cId="367707091" sldId="266"/>
            <ac:picMk id="2" creationId="{00000000-0000-0000-0000-000000000000}"/>
          </ac:picMkLst>
        </pc:picChg>
      </pc:sldChg>
      <pc:sldChg chg="delSp mod delAnim">
        <pc:chgData name="kageto makoto" userId="32823e1b33af3d12" providerId="LiveId" clId="{D8F3DE40-8121-4CEF-AC5D-DBBC36CB0418}" dt="2022-12-23T09:17:43.356" v="5" actId="478"/>
        <pc:sldMkLst>
          <pc:docMk/>
          <pc:sldMk cId="484789939" sldId="267"/>
        </pc:sldMkLst>
        <pc:picChg chg="del">
          <ac:chgData name="kageto makoto" userId="32823e1b33af3d12" providerId="LiveId" clId="{D8F3DE40-8121-4CEF-AC5D-DBBC36CB0418}" dt="2022-12-23T09:17:43.356" v="5" actId="478"/>
          <ac:picMkLst>
            <pc:docMk/>
            <pc:sldMk cId="484789939" sldId="267"/>
            <ac:picMk id="2" creationId="{00000000-0000-0000-0000-000000000000}"/>
          </ac:picMkLst>
        </pc:picChg>
      </pc:sldChg>
      <pc:sldChg chg="delSp mod delAnim">
        <pc:chgData name="kageto makoto" userId="32823e1b33af3d12" providerId="LiveId" clId="{D8F3DE40-8121-4CEF-AC5D-DBBC36CB0418}" dt="2022-12-23T09:17:46.978" v="6" actId="478"/>
        <pc:sldMkLst>
          <pc:docMk/>
          <pc:sldMk cId="1698457788" sldId="268"/>
        </pc:sldMkLst>
        <pc:picChg chg="del">
          <ac:chgData name="kageto makoto" userId="32823e1b33af3d12" providerId="LiveId" clId="{D8F3DE40-8121-4CEF-AC5D-DBBC36CB0418}" dt="2022-12-23T09:17:46.978" v="6" actId="478"/>
          <ac:picMkLst>
            <pc:docMk/>
            <pc:sldMk cId="1698457788" sldId="268"/>
            <ac:picMk id="2" creationId="{00000000-0000-0000-0000-00000000000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7DBDA5-A9EA-4182-91F5-A2AA1DB6DB64}" type="doc">
      <dgm:prSet loTypeId="urn:microsoft.com/office/officeart/2005/8/layout/cycle3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9EB26A4-8EFF-4EE1-9BCE-249318D6D07D}">
      <dgm:prSet phldrT="[テキスト]" custT="1"/>
      <dgm:spPr/>
      <dgm:t>
        <a:bodyPr/>
        <a:lstStyle/>
        <a:p>
          <a:r>
            <a:rPr lang="en-US" altLang="ja-JP" sz="2400"/>
            <a:t>Where</a:t>
          </a:r>
          <a:r>
            <a:rPr lang="ja-JP" altLang="en-US" sz="2400"/>
            <a:t> </a:t>
          </a:r>
          <a:r>
            <a:rPr lang="en-US" altLang="ja-JP" sz="2400"/>
            <a:t>do</a:t>
          </a:r>
          <a:r>
            <a:rPr lang="ja-JP" altLang="en-US" sz="2400"/>
            <a:t> </a:t>
          </a:r>
          <a:r>
            <a:rPr lang="en-US" altLang="ja-JP" sz="2400"/>
            <a:t>you</a:t>
          </a:r>
          <a:r>
            <a:rPr lang="ja-JP" altLang="en-US" sz="2400"/>
            <a:t> </a:t>
          </a:r>
          <a:r>
            <a:rPr lang="en-US" altLang="ja-JP" sz="2400"/>
            <a:t>want</a:t>
          </a:r>
          <a:r>
            <a:rPr lang="ja-JP" altLang="en-US" sz="2400"/>
            <a:t> </a:t>
          </a:r>
          <a:r>
            <a:rPr lang="en-US" altLang="ja-JP" sz="2400"/>
            <a:t>to</a:t>
          </a:r>
          <a:r>
            <a:rPr lang="ja-JP" altLang="en-US" sz="2400"/>
            <a:t> </a:t>
          </a:r>
          <a:r>
            <a:rPr lang="en-US" altLang="ja-JP" sz="2400"/>
            <a:t>go</a:t>
          </a:r>
          <a:r>
            <a:rPr lang="ja-JP" altLang="en-US" sz="2400"/>
            <a:t>？</a:t>
          </a:r>
          <a:endParaRPr lang="en-US" altLang="ja-JP" sz="2400" b="1" dirty="0"/>
        </a:p>
      </dgm:t>
    </dgm:pt>
    <dgm:pt modelId="{0B896F64-9333-4F39-A50B-8FA25E8AA57B}" type="parTrans" cxnId="{B1391A4B-3B5E-46BD-A23E-5451793E7B89}">
      <dgm:prSet/>
      <dgm:spPr/>
      <dgm:t>
        <a:bodyPr/>
        <a:lstStyle/>
        <a:p>
          <a:endParaRPr kumimoji="1" lang="ja-JP" altLang="en-US"/>
        </a:p>
      </dgm:t>
    </dgm:pt>
    <dgm:pt modelId="{72504A0F-FB1E-4F81-BC17-F36D63AF831E}" type="sibTrans" cxnId="{B1391A4B-3B5E-46BD-A23E-5451793E7B89}">
      <dgm:prSet/>
      <dgm:spPr/>
      <dgm:t>
        <a:bodyPr/>
        <a:lstStyle/>
        <a:p>
          <a:endParaRPr kumimoji="1" lang="ja-JP" altLang="en-US"/>
        </a:p>
      </dgm:t>
    </dgm:pt>
    <dgm:pt modelId="{8EC31B00-A9DB-47BC-945A-7F11363F9442}">
      <dgm:prSet custT="1"/>
      <dgm:spPr/>
      <dgm:t>
        <a:bodyPr/>
        <a:lstStyle/>
        <a:p>
          <a:pPr>
            <a:lnSpc>
              <a:spcPts val="2000"/>
            </a:lnSpc>
          </a:pPr>
          <a:r>
            <a:rPr kumimoji="1" lang="en-US" altLang="ja-JP" sz="2400" b="1" dirty="0"/>
            <a:t>I want to go to Japan.</a:t>
          </a:r>
        </a:p>
        <a:p>
          <a:pPr>
            <a:lnSpc>
              <a:spcPts val="2000"/>
            </a:lnSpc>
          </a:pPr>
          <a:r>
            <a:rPr lang="en-US" altLang="ja-JP" sz="2400" b="1" dirty="0"/>
            <a:t>Where</a:t>
          </a:r>
          <a:r>
            <a:rPr lang="ja-JP" altLang="en-US" sz="2400" b="1" dirty="0"/>
            <a:t> </a:t>
          </a:r>
          <a:r>
            <a:rPr lang="en-US" altLang="ja-JP" sz="2400" b="1" dirty="0"/>
            <a:t>do</a:t>
          </a:r>
          <a:r>
            <a:rPr lang="ja-JP" altLang="en-US" sz="2400" b="1" dirty="0"/>
            <a:t> </a:t>
          </a:r>
          <a:r>
            <a:rPr lang="en-US" altLang="ja-JP" sz="2400" b="1" dirty="0"/>
            <a:t>you</a:t>
          </a:r>
          <a:r>
            <a:rPr lang="ja-JP" altLang="en-US" sz="2400" b="1" dirty="0"/>
            <a:t> </a:t>
          </a:r>
          <a:r>
            <a:rPr lang="en-US" altLang="ja-JP" sz="2400" b="1" dirty="0"/>
            <a:t>want</a:t>
          </a:r>
          <a:r>
            <a:rPr lang="ja-JP" altLang="en-US" sz="2400" b="1" dirty="0"/>
            <a:t> </a:t>
          </a:r>
          <a:r>
            <a:rPr lang="en-US" altLang="ja-JP" sz="2400" b="1" dirty="0"/>
            <a:t>to</a:t>
          </a:r>
          <a:r>
            <a:rPr lang="ja-JP" altLang="en-US" sz="2400" b="1" dirty="0"/>
            <a:t> </a:t>
          </a:r>
          <a:r>
            <a:rPr lang="en-US" altLang="ja-JP" sz="2400" b="1" dirty="0"/>
            <a:t>go</a:t>
          </a:r>
          <a:r>
            <a:rPr lang="ja-JP" altLang="en-US" sz="2400" b="1" dirty="0"/>
            <a:t>？</a:t>
          </a:r>
          <a:endParaRPr kumimoji="1" lang="ja-JP" altLang="en-US" sz="1200" b="1" dirty="0">
            <a:solidFill>
              <a:schemeClr val="tx1"/>
            </a:solidFill>
          </a:endParaRPr>
        </a:p>
      </dgm:t>
    </dgm:pt>
    <dgm:pt modelId="{FEFFBA4D-030D-4A5C-9A56-D973D599981A}" type="parTrans" cxnId="{7FCBFA8E-A39A-45AD-8AD4-1BA5AADFB4DA}">
      <dgm:prSet/>
      <dgm:spPr/>
      <dgm:t>
        <a:bodyPr/>
        <a:lstStyle/>
        <a:p>
          <a:endParaRPr kumimoji="1" lang="ja-JP" altLang="en-US"/>
        </a:p>
      </dgm:t>
    </dgm:pt>
    <dgm:pt modelId="{B85DC222-7D3C-49A1-ABC6-4B9356441AB8}" type="sibTrans" cxnId="{7FCBFA8E-A39A-45AD-8AD4-1BA5AADFB4DA}">
      <dgm:prSet/>
      <dgm:spPr/>
      <dgm:t>
        <a:bodyPr/>
        <a:lstStyle/>
        <a:p>
          <a:endParaRPr kumimoji="1" lang="ja-JP" altLang="en-US"/>
        </a:p>
      </dgm:t>
    </dgm:pt>
    <dgm:pt modelId="{E53EC6D9-5F14-4CD0-82D6-E9F07F30B543}">
      <dgm:prSet phldrT="[テキスト]" custT="1"/>
      <dgm:spPr/>
      <dgm:t>
        <a:bodyPr/>
        <a:lstStyle/>
        <a:p>
          <a:r>
            <a:rPr lang="en-US" altLang="ja-JP" sz="2400" b="1" dirty="0"/>
            <a:t>I want to go to Lucky Mall.</a:t>
          </a:r>
        </a:p>
        <a:p>
          <a:r>
            <a:rPr lang="en-US" altLang="ja-JP" sz="2400" b="1" dirty="0"/>
            <a:t>Where</a:t>
          </a:r>
          <a:r>
            <a:rPr lang="ja-JP" altLang="en-US" sz="2400" b="1" dirty="0"/>
            <a:t> </a:t>
          </a:r>
          <a:r>
            <a:rPr lang="en-US" altLang="ja-JP" sz="2400" b="1" dirty="0"/>
            <a:t>do</a:t>
          </a:r>
          <a:r>
            <a:rPr lang="ja-JP" altLang="en-US" sz="2400" b="1" dirty="0"/>
            <a:t> </a:t>
          </a:r>
          <a:r>
            <a:rPr lang="en-US" altLang="ja-JP" sz="2400" b="1" dirty="0"/>
            <a:t>you</a:t>
          </a:r>
          <a:r>
            <a:rPr lang="ja-JP" altLang="en-US" sz="2400" b="1" dirty="0"/>
            <a:t> </a:t>
          </a:r>
          <a:r>
            <a:rPr lang="en-US" altLang="ja-JP" sz="2400" b="1" dirty="0"/>
            <a:t>want</a:t>
          </a:r>
          <a:r>
            <a:rPr lang="ja-JP" altLang="en-US" sz="2400" b="1" dirty="0"/>
            <a:t> </a:t>
          </a:r>
          <a:r>
            <a:rPr lang="en-US" altLang="ja-JP" sz="2400" b="1" dirty="0"/>
            <a:t>to</a:t>
          </a:r>
          <a:r>
            <a:rPr lang="ja-JP" altLang="en-US" sz="2400" b="1" dirty="0"/>
            <a:t> </a:t>
          </a:r>
          <a:r>
            <a:rPr lang="en-US" altLang="ja-JP" sz="2400" b="1" dirty="0"/>
            <a:t>go</a:t>
          </a:r>
          <a:r>
            <a:rPr lang="ja-JP" altLang="en-US" sz="2400" b="1" dirty="0"/>
            <a:t>？</a:t>
          </a:r>
          <a:endParaRPr lang="en-US" altLang="ja-JP" sz="2400" b="1" dirty="0"/>
        </a:p>
      </dgm:t>
    </dgm:pt>
    <dgm:pt modelId="{D116DEA9-F257-4641-A7EA-59D8225E428D}" type="sibTrans" cxnId="{C35DFE87-3721-4168-A639-8BF23DCD0D07}">
      <dgm:prSet/>
      <dgm:spPr/>
      <dgm:t>
        <a:bodyPr/>
        <a:lstStyle/>
        <a:p>
          <a:endParaRPr kumimoji="1" lang="ja-JP" altLang="en-US"/>
        </a:p>
      </dgm:t>
    </dgm:pt>
    <dgm:pt modelId="{7CAC0EA8-854A-4FC7-B9DB-B758AC2E2771}" type="parTrans" cxnId="{C35DFE87-3721-4168-A639-8BF23DCD0D07}">
      <dgm:prSet/>
      <dgm:spPr/>
      <dgm:t>
        <a:bodyPr/>
        <a:lstStyle/>
        <a:p>
          <a:endParaRPr kumimoji="1" lang="ja-JP" altLang="en-US"/>
        </a:p>
      </dgm:t>
    </dgm:pt>
    <dgm:pt modelId="{ADCDF758-1D49-4FA5-BAC5-7EBFCA9C8D5D}">
      <dgm:prSet custT="1"/>
      <dgm:spPr/>
      <dgm:t>
        <a:bodyPr/>
        <a:lstStyle/>
        <a:p>
          <a:r>
            <a:rPr lang="en-US" altLang="ja-JP" sz="2400" b="1"/>
            <a:t>I want to go to Siem Reap.</a:t>
          </a:r>
        </a:p>
        <a:p>
          <a:r>
            <a:rPr lang="en-US" altLang="ja-JP" sz="2400" b="1"/>
            <a:t>Where</a:t>
          </a:r>
          <a:r>
            <a:rPr lang="ja-JP" altLang="en-US" sz="2400" b="1"/>
            <a:t> </a:t>
          </a:r>
          <a:r>
            <a:rPr lang="en-US" altLang="ja-JP" sz="2400" b="1"/>
            <a:t>do</a:t>
          </a:r>
          <a:r>
            <a:rPr lang="ja-JP" altLang="en-US" sz="2400" b="1"/>
            <a:t> </a:t>
          </a:r>
          <a:r>
            <a:rPr lang="en-US" altLang="ja-JP" sz="2400" b="1"/>
            <a:t>you</a:t>
          </a:r>
          <a:r>
            <a:rPr lang="ja-JP" altLang="en-US" sz="2400" b="1"/>
            <a:t> </a:t>
          </a:r>
          <a:r>
            <a:rPr lang="en-US" altLang="ja-JP" sz="2400" b="1"/>
            <a:t>want</a:t>
          </a:r>
          <a:r>
            <a:rPr lang="ja-JP" altLang="en-US" sz="2400" b="1"/>
            <a:t> </a:t>
          </a:r>
          <a:r>
            <a:rPr lang="en-US" altLang="ja-JP" sz="2400" b="1"/>
            <a:t>to</a:t>
          </a:r>
          <a:r>
            <a:rPr lang="ja-JP" altLang="en-US" sz="2400" b="1"/>
            <a:t> </a:t>
          </a:r>
          <a:r>
            <a:rPr lang="en-US" altLang="ja-JP" sz="2400" b="1"/>
            <a:t>go</a:t>
          </a:r>
          <a:r>
            <a:rPr lang="ja-JP" altLang="en-US" sz="2400" b="1"/>
            <a:t>？</a:t>
          </a:r>
          <a:endParaRPr kumimoji="1" lang="en-US" altLang="ja-JP" sz="2400" b="1" dirty="0"/>
        </a:p>
      </dgm:t>
    </dgm:pt>
    <dgm:pt modelId="{9678A8D7-7F83-4CF1-B32C-ABA27E5C3B45}" type="sibTrans" cxnId="{02B37463-220D-4A1B-A5A1-0BCDF323E51C}">
      <dgm:prSet/>
      <dgm:spPr/>
      <dgm:t>
        <a:bodyPr/>
        <a:lstStyle/>
        <a:p>
          <a:endParaRPr kumimoji="1" lang="ja-JP" altLang="en-US"/>
        </a:p>
      </dgm:t>
    </dgm:pt>
    <dgm:pt modelId="{247D6614-CB9B-42A4-9309-021129AC981B}" type="parTrans" cxnId="{02B37463-220D-4A1B-A5A1-0BCDF323E51C}">
      <dgm:prSet/>
      <dgm:spPr/>
      <dgm:t>
        <a:bodyPr/>
        <a:lstStyle/>
        <a:p>
          <a:endParaRPr kumimoji="1" lang="ja-JP" altLang="en-US"/>
        </a:p>
      </dgm:t>
    </dgm:pt>
    <dgm:pt modelId="{053E5DC5-93D5-4367-93B4-A5D824E770A8}" type="pres">
      <dgm:prSet presAssocID="{007DBDA5-A9EA-4182-91F5-A2AA1DB6DB64}" presName="Name0" presStyleCnt="0">
        <dgm:presLayoutVars>
          <dgm:dir/>
          <dgm:resizeHandles val="exact"/>
        </dgm:presLayoutVars>
      </dgm:prSet>
      <dgm:spPr/>
    </dgm:pt>
    <dgm:pt modelId="{45C2F090-6DF7-4B13-B9C2-CCE2AA918B2C}" type="pres">
      <dgm:prSet presAssocID="{007DBDA5-A9EA-4182-91F5-A2AA1DB6DB64}" presName="cycle" presStyleCnt="0"/>
      <dgm:spPr/>
    </dgm:pt>
    <dgm:pt modelId="{BF753F3A-7DDD-4746-A08C-38A6F4494F2A}" type="pres">
      <dgm:prSet presAssocID="{29EB26A4-8EFF-4EE1-9BCE-249318D6D07D}" presName="nodeFirstNode" presStyleLbl="node1" presStyleIdx="0" presStyleCnt="4" custScaleX="157080" custScaleY="39576">
        <dgm:presLayoutVars>
          <dgm:bulletEnabled val="1"/>
        </dgm:presLayoutVars>
      </dgm:prSet>
      <dgm:spPr/>
    </dgm:pt>
    <dgm:pt modelId="{9F9E7471-DD4F-4D59-9BCB-1CB774967D56}" type="pres">
      <dgm:prSet presAssocID="{72504A0F-FB1E-4F81-BC17-F36D63AF831E}" presName="sibTransFirstNode" presStyleLbl="bgShp" presStyleIdx="0" presStyleCnt="1" custAng="353150" custFlipVert="1" custFlipHor="1" custScaleX="75875" custScaleY="117728" custLinFactNeighborX="752" custLinFactNeighborY="13036"/>
      <dgm:spPr/>
    </dgm:pt>
    <dgm:pt modelId="{CB411229-50A1-4C30-9E60-F2EF84308FC0}" type="pres">
      <dgm:prSet presAssocID="{8EC31B00-A9DB-47BC-945A-7F11363F9442}" presName="nodeFollowingNodes" presStyleLbl="node1" presStyleIdx="1" presStyleCnt="4" custScaleX="109168" custScaleY="108750" custRadScaleRad="138820" custRadScaleInc="-3806">
        <dgm:presLayoutVars>
          <dgm:bulletEnabled val="1"/>
        </dgm:presLayoutVars>
      </dgm:prSet>
      <dgm:spPr/>
    </dgm:pt>
    <dgm:pt modelId="{F384CB6C-1FFB-4C65-BFD6-C2D283E108EA}" type="pres">
      <dgm:prSet presAssocID="{ADCDF758-1D49-4FA5-BAC5-7EBFCA9C8D5D}" presName="nodeFollowingNodes" presStyleLbl="node1" presStyleIdx="2" presStyleCnt="4" custScaleX="139465" custScaleY="92532" custRadScaleRad="111974" custRadScaleInc="41451">
        <dgm:presLayoutVars>
          <dgm:bulletEnabled val="1"/>
        </dgm:presLayoutVars>
      </dgm:prSet>
      <dgm:spPr/>
    </dgm:pt>
    <dgm:pt modelId="{D590D80C-1FC0-4F07-AD9A-17ED170FDCA6}" type="pres">
      <dgm:prSet presAssocID="{E53EC6D9-5F14-4CD0-82D6-E9F07F30B543}" presName="nodeFollowingNodes" presStyleLbl="node1" presStyleIdx="3" presStyleCnt="4" custScaleX="138431" custScaleY="87705" custRadScaleRad="136733" custRadScaleInc="5792">
        <dgm:presLayoutVars>
          <dgm:bulletEnabled val="1"/>
        </dgm:presLayoutVars>
      </dgm:prSet>
      <dgm:spPr/>
    </dgm:pt>
  </dgm:ptLst>
  <dgm:cxnLst>
    <dgm:cxn modelId="{02B37463-220D-4A1B-A5A1-0BCDF323E51C}" srcId="{007DBDA5-A9EA-4182-91F5-A2AA1DB6DB64}" destId="{ADCDF758-1D49-4FA5-BAC5-7EBFCA9C8D5D}" srcOrd="2" destOrd="0" parTransId="{247D6614-CB9B-42A4-9309-021129AC981B}" sibTransId="{9678A8D7-7F83-4CF1-B32C-ABA27E5C3B45}"/>
    <dgm:cxn modelId="{E1734C6A-5744-464E-A800-07D2D1641E8C}" type="presOf" srcId="{8EC31B00-A9DB-47BC-945A-7F11363F9442}" destId="{CB411229-50A1-4C30-9E60-F2EF84308FC0}" srcOrd="0" destOrd="0" presId="urn:microsoft.com/office/officeart/2005/8/layout/cycle3"/>
    <dgm:cxn modelId="{B1391A4B-3B5E-46BD-A23E-5451793E7B89}" srcId="{007DBDA5-A9EA-4182-91F5-A2AA1DB6DB64}" destId="{29EB26A4-8EFF-4EE1-9BCE-249318D6D07D}" srcOrd="0" destOrd="0" parTransId="{0B896F64-9333-4F39-A50B-8FA25E8AA57B}" sibTransId="{72504A0F-FB1E-4F81-BC17-F36D63AF831E}"/>
    <dgm:cxn modelId="{C35DFE87-3721-4168-A639-8BF23DCD0D07}" srcId="{007DBDA5-A9EA-4182-91F5-A2AA1DB6DB64}" destId="{E53EC6D9-5F14-4CD0-82D6-E9F07F30B543}" srcOrd="3" destOrd="0" parTransId="{7CAC0EA8-854A-4FC7-B9DB-B758AC2E2771}" sibTransId="{D116DEA9-F257-4641-A7EA-59D8225E428D}"/>
    <dgm:cxn modelId="{7FCBFA8E-A39A-45AD-8AD4-1BA5AADFB4DA}" srcId="{007DBDA5-A9EA-4182-91F5-A2AA1DB6DB64}" destId="{8EC31B00-A9DB-47BC-945A-7F11363F9442}" srcOrd="1" destOrd="0" parTransId="{FEFFBA4D-030D-4A5C-9A56-D973D599981A}" sibTransId="{B85DC222-7D3C-49A1-ABC6-4B9356441AB8}"/>
    <dgm:cxn modelId="{78EFAA8F-817A-47D5-8499-7CDB94E61C85}" type="presOf" srcId="{72504A0F-FB1E-4F81-BC17-F36D63AF831E}" destId="{9F9E7471-DD4F-4D59-9BCB-1CB774967D56}" srcOrd="0" destOrd="0" presId="urn:microsoft.com/office/officeart/2005/8/layout/cycle3"/>
    <dgm:cxn modelId="{123FB5A2-A61E-42D5-8412-B3E7657B27FA}" type="presOf" srcId="{29EB26A4-8EFF-4EE1-9BCE-249318D6D07D}" destId="{BF753F3A-7DDD-4746-A08C-38A6F4494F2A}" srcOrd="0" destOrd="0" presId="urn:microsoft.com/office/officeart/2005/8/layout/cycle3"/>
    <dgm:cxn modelId="{B76C38AE-6A52-4EE3-9ADC-60C6744C6182}" type="presOf" srcId="{E53EC6D9-5F14-4CD0-82D6-E9F07F30B543}" destId="{D590D80C-1FC0-4F07-AD9A-17ED170FDCA6}" srcOrd="0" destOrd="0" presId="urn:microsoft.com/office/officeart/2005/8/layout/cycle3"/>
    <dgm:cxn modelId="{09D0F6C1-D580-4E2F-906D-A924807E159F}" type="presOf" srcId="{007DBDA5-A9EA-4182-91F5-A2AA1DB6DB64}" destId="{053E5DC5-93D5-4367-93B4-A5D824E770A8}" srcOrd="0" destOrd="0" presId="urn:microsoft.com/office/officeart/2005/8/layout/cycle3"/>
    <dgm:cxn modelId="{233E2BDE-EE20-4995-A390-E36FF1CD2E76}" type="presOf" srcId="{ADCDF758-1D49-4FA5-BAC5-7EBFCA9C8D5D}" destId="{F384CB6C-1FFB-4C65-BFD6-C2D283E108EA}" srcOrd="0" destOrd="0" presId="urn:microsoft.com/office/officeart/2005/8/layout/cycle3"/>
    <dgm:cxn modelId="{BB69D1BF-A0A0-4E2F-BBBC-CFFE75562958}" type="presParOf" srcId="{053E5DC5-93D5-4367-93B4-A5D824E770A8}" destId="{45C2F090-6DF7-4B13-B9C2-CCE2AA918B2C}" srcOrd="0" destOrd="0" presId="urn:microsoft.com/office/officeart/2005/8/layout/cycle3"/>
    <dgm:cxn modelId="{F8D141E7-7DA4-4ADB-8947-A4726AB906D1}" type="presParOf" srcId="{45C2F090-6DF7-4B13-B9C2-CCE2AA918B2C}" destId="{BF753F3A-7DDD-4746-A08C-38A6F4494F2A}" srcOrd="0" destOrd="0" presId="urn:microsoft.com/office/officeart/2005/8/layout/cycle3"/>
    <dgm:cxn modelId="{1B573EE0-23EF-4A74-B48D-5A02B16C1B36}" type="presParOf" srcId="{45C2F090-6DF7-4B13-B9C2-CCE2AA918B2C}" destId="{9F9E7471-DD4F-4D59-9BCB-1CB774967D56}" srcOrd="1" destOrd="0" presId="urn:microsoft.com/office/officeart/2005/8/layout/cycle3"/>
    <dgm:cxn modelId="{EABE7209-7B4C-4998-A9F6-B625E90E00F5}" type="presParOf" srcId="{45C2F090-6DF7-4B13-B9C2-CCE2AA918B2C}" destId="{CB411229-50A1-4C30-9E60-F2EF84308FC0}" srcOrd="2" destOrd="0" presId="urn:microsoft.com/office/officeart/2005/8/layout/cycle3"/>
    <dgm:cxn modelId="{E0247390-F932-44A6-816A-6C5EF46139EF}" type="presParOf" srcId="{45C2F090-6DF7-4B13-B9C2-CCE2AA918B2C}" destId="{F384CB6C-1FFB-4C65-BFD6-C2D283E108EA}" srcOrd="3" destOrd="0" presId="urn:microsoft.com/office/officeart/2005/8/layout/cycle3"/>
    <dgm:cxn modelId="{14043E9E-27B1-4BE7-A776-AF4CDF8FA594}" type="presParOf" srcId="{45C2F090-6DF7-4B13-B9C2-CCE2AA918B2C}" destId="{D590D80C-1FC0-4F07-AD9A-17ED170FDCA6}" srcOrd="4" destOrd="0" presId="urn:microsoft.com/office/officeart/2005/8/layout/cycle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E7471-DD4F-4D59-9BCB-1CB774967D56}">
      <dsp:nvSpPr>
        <dsp:cNvPr id="0" name=""/>
        <dsp:cNvSpPr/>
      </dsp:nvSpPr>
      <dsp:spPr>
        <a:xfrm rot="353150" flipH="1" flipV="1">
          <a:off x="2806086" y="-2145003"/>
          <a:ext cx="4638395" cy="7196956"/>
        </a:xfrm>
        <a:prstGeom prst="leftCircularArrow">
          <a:avLst>
            <a:gd name="adj1" fmla="val 4097"/>
            <a:gd name="adj2" fmla="val 236495"/>
            <a:gd name="adj3" fmla="val 10219730"/>
            <a:gd name="adj4" fmla="val -1375099"/>
            <a:gd name="adj5" fmla="val 4255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BF753F3A-7DDD-4746-A08C-38A6F4494F2A}">
      <dsp:nvSpPr>
        <dsp:cNvPr id="0" name=""/>
        <dsp:cNvSpPr/>
      </dsp:nvSpPr>
      <dsp:spPr>
        <a:xfrm>
          <a:off x="2278002" y="303664"/>
          <a:ext cx="5602620" cy="7057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2400" kern="1200"/>
            <a:t>Where</a:t>
          </a:r>
          <a:r>
            <a:rPr lang="ja-JP" altLang="en-US" sz="2400" kern="1200"/>
            <a:t> </a:t>
          </a:r>
          <a:r>
            <a:rPr lang="en-US" altLang="ja-JP" sz="2400" kern="1200"/>
            <a:t>do</a:t>
          </a:r>
          <a:r>
            <a:rPr lang="ja-JP" altLang="en-US" sz="2400" kern="1200"/>
            <a:t> </a:t>
          </a:r>
          <a:r>
            <a:rPr lang="en-US" altLang="ja-JP" sz="2400" kern="1200"/>
            <a:t>you</a:t>
          </a:r>
          <a:r>
            <a:rPr lang="ja-JP" altLang="en-US" sz="2400" kern="1200"/>
            <a:t> </a:t>
          </a:r>
          <a:r>
            <a:rPr lang="en-US" altLang="ja-JP" sz="2400" kern="1200"/>
            <a:t>want</a:t>
          </a:r>
          <a:r>
            <a:rPr lang="ja-JP" altLang="en-US" sz="2400" kern="1200"/>
            <a:t> </a:t>
          </a:r>
          <a:r>
            <a:rPr lang="en-US" altLang="ja-JP" sz="2400" kern="1200"/>
            <a:t>to</a:t>
          </a:r>
          <a:r>
            <a:rPr lang="ja-JP" altLang="en-US" sz="2400" kern="1200"/>
            <a:t> </a:t>
          </a:r>
          <a:r>
            <a:rPr lang="en-US" altLang="ja-JP" sz="2400" kern="1200"/>
            <a:t>go</a:t>
          </a:r>
          <a:r>
            <a:rPr lang="ja-JP" altLang="en-US" sz="2400" kern="1200"/>
            <a:t>？</a:t>
          </a:r>
          <a:endParaRPr lang="en-US" altLang="ja-JP" sz="2400" b="1" kern="1200" dirty="0"/>
        </a:p>
      </dsp:txBody>
      <dsp:txXfrm>
        <a:off x="2312456" y="338118"/>
        <a:ext cx="5533712" cy="636876"/>
      </dsp:txXfrm>
    </dsp:sp>
    <dsp:sp modelId="{CB411229-50A1-4C30-9E60-F2EF84308FC0}">
      <dsp:nvSpPr>
        <dsp:cNvPr id="0" name=""/>
        <dsp:cNvSpPr/>
      </dsp:nvSpPr>
      <dsp:spPr>
        <a:xfrm>
          <a:off x="5743031" y="1485719"/>
          <a:ext cx="3893728" cy="19394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400" b="1" kern="1200" dirty="0"/>
            <a:t>I want to go to Japan.</a:t>
          </a:r>
        </a:p>
        <a:p>
          <a:pPr marL="0" lvl="0" indent="0" algn="ctr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2400" b="1" kern="1200" dirty="0"/>
            <a:t>Where</a:t>
          </a:r>
          <a:r>
            <a:rPr lang="ja-JP" altLang="en-US" sz="2400" b="1" kern="1200" dirty="0"/>
            <a:t> </a:t>
          </a:r>
          <a:r>
            <a:rPr lang="en-US" altLang="ja-JP" sz="2400" b="1" kern="1200" dirty="0"/>
            <a:t>do</a:t>
          </a:r>
          <a:r>
            <a:rPr lang="ja-JP" altLang="en-US" sz="2400" b="1" kern="1200" dirty="0"/>
            <a:t> </a:t>
          </a:r>
          <a:r>
            <a:rPr lang="en-US" altLang="ja-JP" sz="2400" b="1" kern="1200" dirty="0"/>
            <a:t>you</a:t>
          </a:r>
          <a:r>
            <a:rPr lang="ja-JP" altLang="en-US" sz="2400" b="1" kern="1200" dirty="0"/>
            <a:t> </a:t>
          </a:r>
          <a:r>
            <a:rPr lang="en-US" altLang="ja-JP" sz="2400" b="1" kern="1200" dirty="0"/>
            <a:t>want</a:t>
          </a:r>
          <a:r>
            <a:rPr lang="ja-JP" altLang="en-US" sz="2400" b="1" kern="1200" dirty="0"/>
            <a:t> </a:t>
          </a:r>
          <a:r>
            <a:rPr lang="en-US" altLang="ja-JP" sz="2400" b="1" kern="1200" dirty="0"/>
            <a:t>to</a:t>
          </a:r>
          <a:r>
            <a:rPr lang="ja-JP" altLang="en-US" sz="2400" b="1" kern="1200" dirty="0"/>
            <a:t> </a:t>
          </a:r>
          <a:r>
            <a:rPr lang="en-US" altLang="ja-JP" sz="2400" b="1" kern="1200" dirty="0"/>
            <a:t>go</a:t>
          </a:r>
          <a:r>
            <a:rPr lang="ja-JP" altLang="en-US" sz="2400" b="1" kern="1200" dirty="0"/>
            <a:t>？</a:t>
          </a:r>
          <a:endParaRPr kumimoji="1" lang="ja-JP" altLang="en-US" sz="1200" b="1" kern="1200" dirty="0">
            <a:solidFill>
              <a:schemeClr val="tx1"/>
            </a:solidFill>
          </a:endParaRPr>
        </a:p>
      </dsp:txBody>
      <dsp:txXfrm>
        <a:off x="5837705" y="1580393"/>
        <a:ext cx="3704380" cy="1750061"/>
      </dsp:txXfrm>
    </dsp:sp>
    <dsp:sp modelId="{F384CB6C-1FFB-4C65-BFD6-C2D283E108EA}">
      <dsp:nvSpPr>
        <dsp:cNvPr id="0" name=""/>
        <dsp:cNvSpPr/>
      </dsp:nvSpPr>
      <dsp:spPr>
        <a:xfrm>
          <a:off x="1518484" y="3629532"/>
          <a:ext cx="4974340" cy="16501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2400" b="1" kern="1200"/>
            <a:t>I want to go to Siem Reap.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2400" b="1" kern="1200"/>
            <a:t>Where</a:t>
          </a:r>
          <a:r>
            <a:rPr lang="ja-JP" altLang="en-US" sz="2400" b="1" kern="1200"/>
            <a:t> </a:t>
          </a:r>
          <a:r>
            <a:rPr lang="en-US" altLang="ja-JP" sz="2400" b="1" kern="1200"/>
            <a:t>do</a:t>
          </a:r>
          <a:r>
            <a:rPr lang="ja-JP" altLang="en-US" sz="2400" b="1" kern="1200"/>
            <a:t> </a:t>
          </a:r>
          <a:r>
            <a:rPr lang="en-US" altLang="ja-JP" sz="2400" b="1" kern="1200"/>
            <a:t>you</a:t>
          </a:r>
          <a:r>
            <a:rPr lang="ja-JP" altLang="en-US" sz="2400" b="1" kern="1200"/>
            <a:t> </a:t>
          </a:r>
          <a:r>
            <a:rPr lang="en-US" altLang="ja-JP" sz="2400" b="1" kern="1200"/>
            <a:t>want</a:t>
          </a:r>
          <a:r>
            <a:rPr lang="ja-JP" altLang="en-US" sz="2400" b="1" kern="1200"/>
            <a:t> </a:t>
          </a:r>
          <a:r>
            <a:rPr lang="en-US" altLang="ja-JP" sz="2400" b="1" kern="1200"/>
            <a:t>to</a:t>
          </a:r>
          <a:r>
            <a:rPr lang="ja-JP" altLang="en-US" sz="2400" b="1" kern="1200"/>
            <a:t> </a:t>
          </a:r>
          <a:r>
            <a:rPr lang="en-US" altLang="ja-JP" sz="2400" b="1" kern="1200"/>
            <a:t>go</a:t>
          </a:r>
          <a:r>
            <a:rPr lang="ja-JP" altLang="en-US" sz="2400" b="1" kern="1200"/>
            <a:t>？</a:t>
          </a:r>
          <a:endParaRPr kumimoji="1" lang="en-US" altLang="ja-JP" sz="2400" b="1" kern="1200" dirty="0"/>
        </a:p>
      </dsp:txBody>
      <dsp:txXfrm>
        <a:off x="1599039" y="3710087"/>
        <a:ext cx="4813230" cy="1489073"/>
      </dsp:txXfrm>
    </dsp:sp>
    <dsp:sp modelId="{D590D80C-1FC0-4F07-AD9A-17ED170FDCA6}">
      <dsp:nvSpPr>
        <dsp:cNvPr id="0" name=""/>
        <dsp:cNvSpPr/>
      </dsp:nvSpPr>
      <dsp:spPr>
        <a:xfrm>
          <a:off x="0" y="1609669"/>
          <a:ext cx="4937460" cy="15641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2400" b="1" kern="1200" dirty="0"/>
            <a:t>I want to go to Lucky Mall.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ja-JP" sz="2400" b="1" kern="1200" dirty="0"/>
            <a:t>Where</a:t>
          </a:r>
          <a:r>
            <a:rPr lang="ja-JP" altLang="en-US" sz="2400" b="1" kern="1200" dirty="0"/>
            <a:t> </a:t>
          </a:r>
          <a:r>
            <a:rPr lang="en-US" altLang="ja-JP" sz="2400" b="1" kern="1200" dirty="0"/>
            <a:t>do</a:t>
          </a:r>
          <a:r>
            <a:rPr lang="ja-JP" altLang="en-US" sz="2400" b="1" kern="1200" dirty="0"/>
            <a:t> </a:t>
          </a:r>
          <a:r>
            <a:rPr lang="en-US" altLang="ja-JP" sz="2400" b="1" kern="1200" dirty="0"/>
            <a:t>you</a:t>
          </a:r>
          <a:r>
            <a:rPr lang="ja-JP" altLang="en-US" sz="2400" b="1" kern="1200" dirty="0"/>
            <a:t> </a:t>
          </a:r>
          <a:r>
            <a:rPr lang="en-US" altLang="ja-JP" sz="2400" b="1" kern="1200" dirty="0"/>
            <a:t>want</a:t>
          </a:r>
          <a:r>
            <a:rPr lang="ja-JP" altLang="en-US" sz="2400" b="1" kern="1200" dirty="0"/>
            <a:t> </a:t>
          </a:r>
          <a:r>
            <a:rPr lang="en-US" altLang="ja-JP" sz="2400" b="1" kern="1200" dirty="0"/>
            <a:t>to</a:t>
          </a:r>
          <a:r>
            <a:rPr lang="ja-JP" altLang="en-US" sz="2400" b="1" kern="1200" dirty="0"/>
            <a:t> </a:t>
          </a:r>
          <a:r>
            <a:rPr lang="en-US" altLang="ja-JP" sz="2400" b="1" kern="1200" dirty="0"/>
            <a:t>go</a:t>
          </a:r>
          <a:r>
            <a:rPr lang="ja-JP" altLang="en-US" sz="2400" b="1" kern="1200" dirty="0"/>
            <a:t>？</a:t>
          </a:r>
          <a:endParaRPr lang="en-US" altLang="ja-JP" sz="2400" b="1" kern="1200" dirty="0"/>
        </a:p>
      </dsp:txBody>
      <dsp:txXfrm>
        <a:off x="76353" y="1686022"/>
        <a:ext cx="4784754" cy="1411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56CAE6-D923-41DD-BB44-7BC87666D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A8457F-36F0-4E1F-A81F-589A84ED1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8F1FDE-A596-496F-97C1-5CC645AAE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8707-5F9C-498F-86C4-996460AD5A9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7DCCE9-3448-42AE-B1C6-F11A17FB6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107CDA-46AD-4F02-AE07-D0853659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0D76-1B7F-454D-800C-21C0FE70A3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1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037DE9-1C12-466D-89B2-4E1BBEF75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E4D9F0-A39E-4185-BF4F-98BED6B12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378DF3-C30C-4E91-A922-667889415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8707-5F9C-498F-86C4-996460AD5A9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D33D4E-61FE-4094-B559-BCDA2A483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DAA446-37DF-41FD-BAF6-1ECC65F64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0D76-1B7F-454D-800C-21C0FE70A3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60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0DD9C73-8358-480E-B209-FDB458C67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B23F7C0-737B-4D9E-AFE6-FE678ABEC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9F53B8-BE13-46A5-8DBA-A4A143256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8707-5F9C-498F-86C4-996460AD5A9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B563A5-06DE-4600-9DCB-B6F53C8E5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3BAD43-39B3-4E6F-B0DB-6A1E67838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0D76-1B7F-454D-800C-21C0FE70A3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18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45C4D-E49F-44AD-A451-DF1AA2F4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C4A0AB-FAB8-4504-A972-0C1FCC0BF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2BEA26-F435-4314-915A-E41677BD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8707-5F9C-498F-86C4-996460AD5A9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2F4EDD-F1C1-4D19-BDBC-6D51A047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8D64F8-F5C9-4676-B415-D00296A85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0D76-1B7F-454D-800C-21C0FE70A3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97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A06B0B-DBE4-4E96-ABDB-532CB28FE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DE4D44-C2D7-48EA-A108-D3F8D9C82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7948D6-DA4E-4B30-9BCB-5733DF355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8707-5F9C-498F-86C4-996460AD5A9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A53DF0-6803-4DA2-AD72-4A0C663FD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156489-4B3C-4BE1-93A3-F9A4D8E3E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0D76-1B7F-454D-800C-21C0FE70A3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24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8CE33D-A2B0-45D9-9E6E-4FF9CA068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50A648-06F7-4D37-B510-AC32D342E6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5BB1D1-8580-49C4-B896-B28EA8210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3977CD-D9A5-43AC-A840-8BA53A41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8707-5F9C-498F-86C4-996460AD5A9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4C98E4-2705-4528-94D4-2B3E28F5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7787EE-82DD-41F1-8240-01C7FCB4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0D76-1B7F-454D-800C-21C0FE70A3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43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1F950C-F450-499C-90B6-AFD3E02AF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CFAD69-39DE-4F76-9501-75F0FCD5D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D4E565-E4C9-4A8D-9136-18F28DA3D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3D9C5A3-25B6-4C0F-894D-8FDA8A0F9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5F9578-3847-4D0F-B175-BC58F9BEF8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177A9D-3406-4319-8310-A3D145707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8707-5F9C-498F-86C4-996460AD5A9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3BBF538-A455-4AB4-9AEF-EF8AD96A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72007D-3C5A-470E-84C3-47BEAB54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0D76-1B7F-454D-800C-21C0FE70A3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41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E1855D-C1C7-4D4B-8541-7746CD7CA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8D9573D-026F-4AEE-8A67-9EC9B360C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8707-5F9C-498F-86C4-996460AD5A9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3AEDA70-4B25-4C00-B66B-0F8A7B67F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555AFD-C710-443C-B5A6-F84E64C9C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0D76-1B7F-454D-800C-21C0FE70A3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85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9E3B64E-B956-4C33-8BC5-2A433DC23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8707-5F9C-498F-86C4-996460AD5A9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B5414B1-2ADE-426F-B33E-3DCA495BF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DA632EF-A28D-491D-A3F5-F13D7524F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0D76-1B7F-454D-800C-21C0FE70A3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40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54CF0B-4683-4C4F-B0CE-197E3EFA4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7312B8-97CF-4CF6-B780-9C342B12C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1DAFEB-B50B-4AE0-8AA2-E61ACB94E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7E4ED3-95C7-474F-BD43-538B67711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8707-5F9C-498F-86C4-996460AD5A9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B923F9-C438-44A9-BA8F-F44E9B078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0D672A-25D0-454B-A93B-21F255343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0D76-1B7F-454D-800C-21C0FE70A3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31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0064D9-6C95-4469-BF61-1516BFFDF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A0276F0-5A40-4EEB-B622-D411CACBE1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1C0BE9-F9B6-4122-9718-EFD6629C1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B38BF1-ED5A-4B31-8D92-A12DE6C7D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8707-5F9C-498F-86C4-996460AD5A9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03C112-78A1-49FD-A136-97DCED168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A3AF54-BDDC-469A-B2B4-0DDBB37ED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D0D76-1B7F-454D-800C-21C0FE70A3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09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8632D4B-00FB-4338-A426-D7BF32ACA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63676B-F192-40A4-8999-4B6B13A63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2B9985-DA4A-4943-B52A-88BDA0012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E8707-5F9C-498F-86C4-996460AD5A9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62B538-C165-4ED0-A681-280F5037F1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A33031-CF2E-4E84-8C22-65B1AACA0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D0D76-1B7F-454D-800C-21C0FE70A3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43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B90078-B74B-4F1D-BF8D-B00CF9DF7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8299" y="412679"/>
            <a:ext cx="9275928" cy="125234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altLang="ja-JP" dirty="0"/>
              <a:t>Where do you want to go?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1520B11E-5814-438F-99E4-8337D1A4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8299" y="1992573"/>
            <a:ext cx="9275928" cy="4271750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ja-JP" dirty="0"/>
              <a:t>Hello,</a:t>
            </a:r>
            <a:r>
              <a:rPr lang="ja-JP" altLang="en-US" dirty="0"/>
              <a:t> </a:t>
            </a:r>
            <a:r>
              <a:rPr lang="en-US" altLang="ja-JP" dirty="0" err="1"/>
              <a:t>konnichiwa</a:t>
            </a:r>
            <a:endParaRPr lang="en-US" altLang="ja-JP" dirty="0"/>
          </a:p>
          <a:p>
            <a:pPr>
              <a:lnSpc>
                <a:spcPct val="150000"/>
              </a:lnSpc>
            </a:pPr>
            <a:endParaRPr kumimoji="1" lang="en-US" altLang="ja-JP" dirty="0"/>
          </a:p>
          <a:p>
            <a:pPr>
              <a:lnSpc>
                <a:spcPct val="150000"/>
              </a:lnSpc>
            </a:pPr>
            <a:endParaRPr lang="en-US" altLang="ja-JP" dirty="0"/>
          </a:p>
          <a:p>
            <a:pPr>
              <a:lnSpc>
                <a:spcPct val="150000"/>
              </a:lnSpc>
            </a:pPr>
            <a:r>
              <a:rPr kumimoji="1" lang="en-US" altLang="ja-JP" dirty="0"/>
              <a:t>my name is Thida!</a:t>
            </a:r>
            <a:r>
              <a:rPr kumimoji="1" lang="en-US" altLang="ja-JP" dirty="0">
                <a:sym typeface="Wingdings" panose="05000000000000000000" pitchFamily="2" charset="2"/>
              </a:rPr>
              <a:t>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endParaRPr kumimoji="1" lang="ja-JP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866" y="2524836"/>
            <a:ext cx="3998793" cy="29990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110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432"/>
    </mc:Choice>
    <mc:Fallback xmlns="">
      <p:transition spd="slow" advTm="3043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46762"/>
            <a:ext cx="10515600" cy="1231662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>
                <a:latin typeface="Khmer OS" panose="02000500000000020004" pitchFamily="2" charset="0"/>
                <a:cs typeface="Khmer OS" panose="02000500000000020004" pitchFamily="2" charset="0"/>
              </a:rPr>
              <a:t>Vocabulary = </a:t>
            </a:r>
            <a:r>
              <a:rPr lang="km-KH" dirty="0">
                <a:latin typeface="Khmer OS" panose="02000500000000020004" pitchFamily="2" charset="0"/>
                <a:cs typeface="Khmer OS" panose="02000500000000020004" pitchFamily="2" charset="0"/>
              </a:rPr>
              <a:t>វាក្យស័ព្ទ</a:t>
            </a:r>
            <a:endParaRPr lang="en-US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487605"/>
            <a:ext cx="10515600" cy="515202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km-KH" altLang="ja-JP" dirty="0">
                <a:latin typeface="Khmer OS" panose="02000500000000020004" pitchFamily="2" charset="0"/>
                <a:cs typeface="Khmer OS" panose="02000500000000020004" pitchFamily="2" charset="0"/>
              </a:rPr>
              <a:t>កន្លែងណា	</a:t>
            </a:r>
            <a:r>
              <a:rPr lang="en-US" altLang="ja-JP" dirty="0">
                <a:latin typeface="Khmer OS" panose="02000500000000020004" pitchFamily="2" charset="0"/>
                <a:cs typeface="Khmer OS" panose="02000500000000020004" pitchFamily="2" charset="0"/>
              </a:rPr>
              <a:t>=</a:t>
            </a:r>
            <a:r>
              <a:rPr lang="en-US" altLang="ja-JP" dirty="0"/>
              <a:t>where </a:t>
            </a:r>
            <a:endParaRPr lang="km-KH" altLang="ja-JP" dirty="0"/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km-KH" altLang="ja-JP" dirty="0">
                <a:latin typeface="Khmer OS" panose="02000500000000020004" pitchFamily="2" charset="0"/>
                <a:cs typeface="Khmer OS" panose="02000500000000020004" pitchFamily="2" charset="0"/>
              </a:rPr>
              <a:t>ចង់</a:t>
            </a:r>
            <a:r>
              <a:rPr lang="en-US" altLang="ja-JP" dirty="0">
                <a:latin typeface="Khmer OS" panose="02000500000000020004" pitchFamily="2" charset="0"/>
                <a:cs typeface="Khmer OS" panose="02000500000000020004" pitchFamily="2" charset="0"/>
              </a:rPr>
              <a:t>	=</a:t>
            </a:r>
            <a:r>
              <a:rPr lang="en-US" altLang="ja-JP" dirty="0"/>
              <a:t>want </a:t>
            </a:r>
            <a:endParaRPr lang="km-KH" altLang="ja-JP" dirty="0"/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km-KH" altLang="ja-JP" dirty="0">
                <a:latin typeface="Khmer OS" panose="02000500000000020004" pitchFamily="2" charset="0"/>
                <a:cs typeface="Khmer OS" panose="02000500000000020004" pitchFamily="2" charset="0"/>
              </a:rPr>
              <a:t>ទិញ</a:t>
            </a:r>
            <a:r>
              <a:rPr lang="en-US" altLang="ja-JP" dirty="0">
                <a:latin typeface="Khmer OS" panose="02000500000000020004" pitchFamily="2" charset="0"/>
                <a:cs typeface="Khmer OS" panose="02000500000000020004" pitchFamily="2" charset="0"/>
              </a:rPr>
              <a:t>	</a:t>
            </a:r>
            <a:r>
              <a:rPr lang="km-KH" altLang="ja-JP" dirty="0">
                <a:latin typeface="Khmer OS" panose="02000500000000020004" pitchFamily="2" charset="0"/>
                <a:cs typeface="Khmer OS" panose="02000500000000020004" pitchFamily="2" charset="0"/>
              </a:rPr>
              <a:t>=</a:t>
            </a:r>
            <a:r>
              <a:rPr lang="en-US" altLang="ja-JP" dirty="0"/>
              <a:t>buy </a:t>
            </a:r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km-KH" altLang="ja-JP" dirty="0">
                <a:latin typeface="Khmer OS" panose="02000500000000020004" pitchFamily="2" charset="0"/>
                <a:cs typeface="Khmer OS" panose="02000500000000020004" pitchFamily="2" charset="0"/>
              </a:rPr>
              <a:t>នំបុ័ង</a:t>
            </a:r>
            <a:r>
              <a:rPr lang="en-US" altLang="ja-JP" dirty="0">
                <a:latin typeface="Khmer OS" panose="02000500000000020004" pitchFamily="2" charset="0"/>
                <a:cs typeface="Khmer OS" panose="02000500000000020004" pitchFamily="2" charset="0"/>
              </a:rPr>
              <a:t>	</a:t>
            </a:r>
            <a:r>
              <a:rPr lang="km-KH" altLang="ja-JP" dirty="0">
                <a:latin typeface="Khmer OS" panose="02000500000000020004" pitchFamily="2" charset="0"/>
                <a:cs typeface="Khmer OS" panose="02000500000000020004" pitchFamily="2" charset="0"/>
              </a:rPr>
              <a:t>=</a:t>
            </a:r>
            <a:r>
              <a:rPr lang="en-US" altLang="ja-JP" dirty="0"/>
              <a:t>bread </a:t>
            </a:r>
            <a:endParaRPr lang="km-KH" altLang="ja-JP" dirty="0"/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km-KH" altLang="ja-JP" dirty="0">
                <a:latin typeface="Khmer OS" panose="02000500000000020004" pitchFamily="2" charset="0"/>
                <a:cs typeface="Khmer OS" panose="02000500000000020004" pitchFamily="2" charset="0"/>
              </a:rPr>
              <a:t>ផ្សារទំនើប</a:t>
            </a:r>
            <a:r>
              <a:rPr lang="en-US" altLang="ja-JP" dirty="0">
                <a:latin typeface="Khmer OS" panose="02000500000000020004" pitchFamily="2" charset="0"/>
                <a:cs typeface="Khmer OS" panose="02000500000000020004" pitchFamily="2" charset="0"/>
              </a:rPr>
              <a:t>	=</a:t>
            </a:r>
            <a:r>
              <a:rPr lang="en-US" altLang="ja-JP" dirty="0"/>
              <a:t>mall </a:t>
            </a:r>
            <a:endParaRPr lang="km-KH" altLang="ja-JP" dirty="0"/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km-KH" altLang="ja-JP" dirty="0">
                <a:latin typeface="Khmer OS" panose="02000500000000020004" pitchFamily="2" charset="0"/>
                <a:cs typeface="Khmer OS" panose="02000500000000020004" pitchFamily="2" charset="0"/>
              </a:rPr>
              <a:t>អាហារពេលថ្ងៃ</a:t>
            </a:r>
            <a:r>
              <a:rPr lang="en-US" altLang="ja-JP" dirty="0">
                <a:latin typeface="Khmer OS" panose="02000500000000020004" pitchFamily="2" charset="0"/>
                <a:cs typeface="Khmer OS" panose="02000500000000020004" pitchFamily="2" charset="0"/>
              </a:rPr>
              <a:t>	=</a:t>
            </a:r>
            <a:r>
              <a:rPr lang="en-US" altLang="ja-JP" dirty="0"/>
              <a:t>lunch</a:t>
            </a:r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km-KH" altLang="ja-JP" dirty="0">
                <a:latin typeface="Khmer OS" panose="02000500000000020004" pitchFamily="2" charset="0"/>
                <a:cs typeface="Khmer OS" panose="02000500000000020004" pitchFamily="2" charset="0"/>
              </a:rPr>
              <a:t>ចម្អិនម្ហូប	</a:t>
            </a:r>
            <a:r>
              <a:rPr lang="en-US" altLang="ja-JP" dirty="0">
                <a:latin typeface="Khmer OS" panose="02000500000000020004" pitchFamily="2" charset="0"/>
                <a:cs typeface="Khmer OS" panose="02000500000000020004" pitchFamily="2" charset="0"/>
              </a:rPr>
              <a:t>=</a:t>
            </a:r>
            <a:r>
              <a:rPr lang="en-US" altLang="ja-JP" dirty="0"/>
              <a:t>cook </a:t>
            </a:r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r>
              <a:rPr lang="km-KH" altLang="ja-JP" dirty="0">
                <a:latin typeface="Khmer OS" panose="02000500000000020004" pitchFamily="2" charset="0"/>
                <a:cs typeface="Khmer OS" panose="02000500000000020004" pitchFamily="2" charset="0"/>
              </a:rPr>
              <a:t>ខ្លួនឯង	</a:t>
            </a:r>
            <a:r>
              <a:rPr lang="en-US" altLang="ja-JP" dirty="0">
                <a:latin typeface="Khmer OS" panose="02000500000000020004" pitchFamily="2" charset="0"/>
                <a:cs typeface="Khmer OS" panose="02000500000000020004" pitchFamily="2" charset="0"/>
              </a:rPr>
              <a:t>=</a:t>
            </a:r>
            <a:r>
              <a:rPr lang="en-US" altLang="ja-JP" dirty="0"/>
              <a:t>yourself </a:t>
            </a:r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endParaRPr lang="en-US" altLang="ja-JP" dirty="0"/>
          </a:p>
          <a:p>
            <a:pPr>
              <a:lnSpc>
                <a:spcPct val="150000"/>
              </a:lnSpc>
              <a:tabLst>
                <a:tab pos="5486400" algn="l"/>
              </a:tabLst>
            </a:pPr>
            <a:endParaRPr lang="en-US" altLang="ja-JP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770360" y="1780248"/>
            <a:ext cx="3557612" cy="781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770360" y="2451263"/>
            <a:ext cx="3557612" cy="781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770360" y="3114467"/>
            <a:ext cx="3557612" cy="781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770360" y="3791520"/>
            <a:ext cx="3557612" cy="781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770360" y="4334654"/>
            <a:ext cx="3557612" cy="781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770360" y="5644839"/>
            <a:ext cx="3557612" cy="781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770360" y="6313579"/>
            <a:ext cx="3557612" cy="781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343701" y="5003394"/>
            <a:ext cx="2984271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56287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652"/>
    </mc:Choice>
    <mc:Fallback xmlns="">
      <p:transition spd="slow" advTm="1206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45661" y="272955"/>
            <a:ext cx="11668836" cy="6400800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  <a:tabLst>
                <a:tab pos="3657600" algn="l"/>
              </a:tabLst>
            </a:pPr>
            <a:r>
              <a:rPr lang="en-US" dirty="0">
                <a:solidFill>
                  <a:schemeClr val="accent6"/>
                </a:solidFill>
              </a:rPr>
              <a:t>where </a:t>
            </a:r>
            <a:r>
              <a:rPr lang="km-KH" dirty="0">
                <a:solidFill>
                  <a:schemeClr val="accent6"/>
                </a:solidFill>
              </a:rPr>
              <a:t>	</a:t>
            </a:r>
            <a:r>
              <a:rPr lang="km-KH" altLang="ja-JP" dirty="0">
                <a:solidFill>
                  <a:schemeClr val="accent6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 តើកន្លែងណា</a:t>
            </a: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  <a:tabLst>
                <a:tab pos="3657600" algn="l"/>
              </a:tabLst>
            </a:pPr>
            <a:r>
              <a:rPr lang="en-US" dirty="0">
                <a:solidFill>
                  <a:schemeClr val="accent6"/>
                </a:solidFill>
              </a:rPr>
              <a:t>Where</a:t>
            </a:r>
            <a:r>
              <a:rPr lang="km-KH" dirty="0">
                <a:solidFill>
                  <a:schemeClr val="accent6"/>
                </a:solidFill>
              </a:rPr>
              <a:t>	</a:t>
            </a:r>
            <a:r>
              <a:rPr lang="km-KH" altLang="ja-JP" dirty="0">
                <a:solidFill>
                  <a:schemeClr val="accent6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 តើកន្លែងណា</a:t>
            </a: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  <a:tabLst>
                <a:tab pos="3657600" algn="l"/>
              </a:tabLst>
            </a:pPr>
            <a:r>
              <a:rPr lang="en-US" dirty="0">
                <a:solidFill>
                  <a:srgbClr val="0070C0"/>
                </a:solidFill>
              </a:rPr>
              <a:t>Want</a:t>
            </a:r>
            <a:r>
              <a:rPr lang="km-KH" dirty="0">
                <a:solidFill>
                  <a:srgbClr val="0070C0"/>
                </a:solidFill>
              </a:rPr>
              <a:t>	</a:t>
            </a:r>
            <a:r>
              <a:rPr lang="km-KH" altLang="ja-JP" dirty="0">
                <a:solidFill>
                  <a:srgbClr val="0070C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 ចង់</a:t>
            </a: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tabLst>
                <a:tab pos="3657600" algn="l"/>
              </a:tabLst>
            </a:pPr>
            <a:r>
              <a:rPr lang="en-US" dirty="0">
                <a:solidFill>
                  <a:srgbClr val="0070C0"/>
                </a:solidFill>
              </a:rPr>
              <a:t>Want</a:t>
            </a:r>
            <a:r>
              <a:rPr lang="km-KH" dirty="0">
                <a:solidFill>
                  <a:srgbClr val="0070C0"/>
                </a:solidFill>
              </a:rPr>
              <a:t>	</a:t>
            </a:r>
            <a:r>
              <a:rPr lang="km-KH" altLang="ja-JP" dirty="0">
                <a:solidFill>
                  <a:srgbClr val="0070C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 ចង់</a:t>
            </a:r>
          </a:p>
          <a:p>
            <a:pPr>
              <a:lnSpc>
                <a:spcPct val="150000"/>
              </a:lnSpc>
              <a:tabLst>
                <a:tab pos="3657600" algn="l"/>
              </a:tabLst>
            </a:pPr>
            <a:r>
              <a:rPr lang="en-US" dirty="0">
                <a:solidFill>
                  <a:schemeClr val="accent2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go	</a:t>
            </a:r>
            <a:r>
              <a:rPr lang="km-KH" dirty="0">
                <a:solidFill>
                  <a:schemeClr val="accent2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ទៅ</a:t>
            </a:r>
            <a:endParaRPr lang="en-US" dirty="0">
              <a:solidFill>
                <a:schemeClr val="accent2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>
              <a:lnSpc>
                <a:spcPct val="150000"/>
              </a:lnSpc>
              <a:tabLst>
                <a:tab pos="3657600" algn="l"/>
              </a:tabLst>
            </a:pPr>
            <a:r>
              <a:rPr lang="en-US" dirty="0">
                <a:solidFill>
                  <a:schemeClr val="accent2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go</a:t>
            </a:r>
            <a:r>
              <a:rPr lang="km-KH" dirty="0">
                <a:solidFill>
                  <a:schemeClr val="accent2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	ទៅ</a:t>
            </a:r>
            <a:r>
              <a:rPr lang="ja-JP" altLang="en-US" dirty="0">
                <a:solidFill>
                  <a:schemeClr val="accent2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　　</a:t>
            </a:r>
            <a:endParaRPr lang="en-US" altLang="ja-JP" dirty="0">
              <a:solidFill>
                <a:schemeClr val="accent2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>
              <a:lnSpc>
                <a:spcPct val="150000"/>
              </a:lnSpc>
              <a:tabLst>
                <a:tab pos="3657600" algn="l"/>
              </a:tabLst>
            </a:pPr>
            <a:r>
              <a:rPr lang="en-US" dirty="0">
                <a:solidFill>
                  <a:srgbClr val="00B05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Where do you want to go?  </a:t>
            </a:r>
          </a:p>
          <a:p>
            <a:pPr marL="0" indent="0">
              <a:lnSpc>
                <a:spcPct val="150000"/>
              </a:lnSpc>
              <a:buNone/>
              <a:tabLst>
                <a:tab pos="1377950" algn="l"/>
                <a:tab pos="3657600" algn="l"/>
              </a:tabLst>
            </a:pPr>
            <a:r>
              <a:rPr lang="en-US" dirty="0">
                <a:solidFill>
                  <a:srgbClr val="00B05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	</a:t>
            </a:r>
            <a:r>
              <a:rPr lang="km-KH" dirty="0">
                <a:solidFill>
                  <a:srgbClr val="00B05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តើអ្នកចង់ទៅកន្លែងណា?</a:t>
            </a:r>
            <a:r>
              <a:rPr lang="ja-JP" altLang="en-US" dirty="0">
                <a:solidFill>
                  <a:srgbClr val="00B05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　　　　　　　</a:t>
            </a:r>
            <a:endParaRPr lang="km-KH" dirty="0">
              <a:solidFill>
                <a:srgbClr val="00B050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>
              <a:lnSpc>
                <a:spcPct val="150000"/>
              </a:lnSpc>
              <a:tabLst>
                <a:tab pos="3657600" algn="l"/>
              </a:tabLst>
            </a:pPr>
            <a:endParaRPr lang="en-US" dirty="0">
              <a:solidFill>
                <a:schemeClr val="accent2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>
              <a:lnSpc>
                <a:spcPct val="150000"/>
              </a:lnSpc>
              <a:tabLst>
                <a:tab pos="3657600" algn="l"/>
              </a:tabLst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506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368"/>
    </mc:Choice>
    <mc:Fallback xmlns="">
      <p:transition spd="slow" advTm="973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42602A-B4F7-4CA1-97DA-54192AE3341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　</a:t>
            </a:r>
            <a:r>
              <a:rPr lang="en-US" altLang="ja-JP" dirty="0">
                <a:solidFill>
                  <a:schemeClr val="bg1"/>
                </a:solidFill>
              </a:rPr>
              <a:t>Check it!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3DD831-D0A8-4FB8-B6C0-DBBC83B22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08320" cy="4351338"/>
          </a:xfrm>
        </p:spPr>
        <p:txBody>
          <a:bodyPr/>
          <a:lstStyle/>
          <a:p>
            <a:r>
              <a:rPr lang="km-KH" altLang="ja-JP" dirty="0">
                <a:solidFill>
                  <a:srgbClr val="FF000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តើកន្លែងណា</a:t>
            </a:r>
            <a:r>
              <a:rPr lang="en-US" altLang="ja-JP" dirty="0">
                <a:solidFill>
                  <a:srgbClr val="FF000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      </a:t>
            </a:r>
          </a:p>
          <a:p>
            <a:r>
              <a:rPr lang="en-US" altLang="ja-JP" dirty="0">
                <a:latin typeface="Khmer OS" panose="02000500000000020004" pitchFamily="2" charset="0"/>
                <a:cs typeface="Khmer OS" panose="02000500000000020004" pitchFamily="2" charset="0"/>
              </a:rPr>
              <a:t>Where</a:t>
            </a:r>
          </a:p>
          <a:p>
            <a:pPr marL="0" indent="0">
              <a:buNone/>
            </a:pPr>
            <a:endParaRPr lang="en-US" altLang="ja-JP" dirty="0"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r>
              <a:rPr lang="km-KH" altLang="ja-JP" dirty="0">
                <a:solidFill>
                  <a:srgbClr val="FF000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ចង់</a:t>
            </a:r>
          </a:p>
          <a:p>
            <a:r>
              <a:rPr kumimoji="1" lang="en-US" altLang="ja-JP" dirty="0"/>
              <a:t>  </a:t>
            </a:r>
            <a:r>
              <a:rPr lang="en-US" altLang="ja-JP" dirty="0">
                <a:latin typeface="Khmer OS" panose="02000500000000020004" pitchFamily="2" charset="0"/>
                <a:cs typeface="Khmer OS" panose="02000500000000020004" pitchFamily="2" charset="0"/>
              </a:rPr>
              <a:t>Want</a:t>
            </a:r>
          </a:p>
          <a:p>
            <a:endParaRPr kumimoji="1" lang="en-US" altLang="ja-JP" dirty="0">
              <a:solidFill>
                <a:schemeClr val="bg1">
                  <a:lumMod val="85000"/>
                </a:schemeClr>
              </a:solidFill>
              <a:latin typeface="Khmer OS" panose="02000500000000020004" pitchFamily="2" charset="0"/>
            </a:endParaRPr>
          </a:p>
          <a:p>
            <a:r>
              <a:rPr lang="km-KH" altLang="ja-JP" dirty="0">
                <a:solidFill>
                  <a:srgbClr val="00B05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តើអ្នកចង់ទៅកន្លែងណា?</a:t>
            </a:r>
            <a:r>
              <a:rPr lang="ja-JP" altLang="en-US" dirty="0">
                <a:solidFill>
                  <a:srgbClr val="00B05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　　</a:t>
            </a:r>
            <a:endParaRPr lang="en-US" altLang="ja-JP" dirty="0">
              <a:solidFill>
                <a:srgbClr val="00B050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r>
              <a:rPr lang="en-US" altLang="ja-JP" dirty="0">
                <a:solidFill>
                  <a:srgbClr val="00B050"/>
                </a:solidFill>
                <a:latin typeface="Khmer OS" panose="02000500000000020004" pitchFamily="2" charset="0"/>
              </a:rPr>
              <a:t>Where do you want to go?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606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412"/>
    </mc:Choice>
    <mc:Fallback xmlns="">
      <p:transition spd="slow" advTm="774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1E240A8-20D2-4FE8-BAE5-F29F9A890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604" y="66199"/>
            <a:ext cx="10515600" cy="1341923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altLang="ja-JP" b="1" dirty="0">
                <a:solidFill>
                  <a:schemeClr val="bg1"/>
                </a:solidFill>
              </a:rPr>
              <a:t>Where do you want to go?</a:t>
            </a:r>
            <a:br>
              <a:rPr lang="en-US" altLang="ja-JP" b="1" dirty="0">
                <a:solidFill>
                  <a:schemeClr val="bg1"/>
                </a:solidFill>
              </a:rPr>
            </a:br>
            <a:r>
              <a:rPr lang="km-KH" b="1" dirty="0">
                <a:solidFill>
                  <a:srgbClr val="FF000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តើអ្នកចង់ទៅកន្លែងណា?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74D30494-1389-4FAB-82E6-E4FC821E6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604" y="1581111"/>
            <a:ext cx="10515600" cy="51404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km-KH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តើអ្នកចង់ទៅកន្លែងណា</a:t>
            </a:r>
            <a:r>
              <a:rPr lang="en-US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?</a:t>
            </a:r>
            <a:endParaRPr lang="km-KH" dirty="0">
              <a:solidFill>
                <a:srgbClr val="FF0000"/>
              </a:solidFill>
              <a:latin typeface="Khmer OS Content" panose="02000500000000020004" pitchFamily="2" charset="0"/>
              <a:cs typeface="Khmer OS Content" panose="02000500000000020004" pitchFamily="2" charset="0"/>
            </a:endParaRPr>
          </a:p>
          <a:p>
            <a:pPr>
              <a:lnSpc>
                <a:spcPct val="100000"/>
              </a:lnSpc>
            </a:pPr>
            <a:r>
              <a:rPr lang="en-US" altLang="ja-JP" dirty="0"/>
              <a:t>Where do you want to go?</a:t>
            </a:r>
            <a:r>
              <a:rPr lang="km-KH" dirty="0">
                <a:solidFill>
                  <a:srgbClr val="0070C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endParaRPr lang="km-KH" dirty="0">
              <a:solidFill>
                <a:srgbClr val="0070C0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>
              <a:lnSpc>
                <a:spcPct val="100000"/>
              </a:lnSpc>
            </a:pPr>
            <a:r>
              <a:rPr lang="en-US" altLang="ja-JP" dirty="0"/>
              <a:t>Where do you want to go?</a:t>
            </a:r>
            <a:endParaRPr lang="km-KH" altLang="ja-JP" dirty="0"/>
          </a:p>
          <a:p>
            <a:pPr>
              <a:lnSpc>
                <a:spcPct val="100000"/>
              </a:lnSpc>
            </a:pPr>
            <a:r>
              <a:rPr lang="km-KH" altLang="ja-JP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ខ្ញុំចង់ទៅ</a:t>
            </a:r>
            <a:r>
              <a:rPr lang="km-KH" altLang="ja-JP" u="sng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ផ្សារទំនើប </a:t>
            </a:r>
            <a:r>
              <a:rPr lang="en-US" altLang="ja-JP" u="sng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Lucky</a:t>
            </a:r>
            <a:r>
              <a:rPr lang="km-KH" altLang="ja-JP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។</a:t>
            </a:r>
            <a:endParaRPr lang="en-US" altLang="ja-JP" dirty="0">
              <a:latin typeface="Khmer OS Content" panose="02000500000000020004" pitchFamily="2" charset="0"/>
              <a:cs typeface="Khmer OS Content" panose="02000500000000020004" pitchFamily="2" charset="0"/>
            </a:endParaRPr>
          </a:p>
          <a:p>
            <a:pPr>
              <a:lnSpc>
                <a:spcPct val="100000"/>
              </a:lnSpc>
            </a:pPr>
            <a:r>
              <a:rPr lang="en-US" altLang="ja-JP" dirty="0"/>
              <a:t>I want to go to </a:t>
            </a:r>
            <a:r>
              <a:rPr lang="en-US" altLang="ja-JP" u="sng" dirty="0"/>
              <a:t>Lucky Mall</a:t>
            </a:r>
            <a:r>
              <a:rPr lang="en-US" altLang="ja-JP" dirty="0"/>
              <a:t>. </a:t>
            </a:r>
            <a:endParaRPr lang="km-KH" altLang="ja-JP" dirty="0"/>
          </a:p>
          <a:p>
            <a:pPr>
              <a:lnSpc>
                <a:spcPct val="100000"/>
              </a:lnSpc>
            </a:pPr>
            <a:r>
              <a:rPr lang="en-US" altLang="ja-JP" dirty="0"/>
              <a:t>I want to go to </a:t>
            </a:r>
            <a:r>
              <a:rPr lang="en-US" altLang="ja-JP" u="sng" dirty="0"/>
              <a:t>Lucky Mall</a:t>
            </a:r>
            <a:r>
              <a:rPr lang="en-US" altLang="ja-JP" dirty="0"/>
              <a:t>. </a:t>
            </a:r>
            <a:endParaRPr lang="km-KH" altLang="ja-JP" dirty="0"/>
          </a:p>
          <a:p>
            <a:pPr>
              <a:lnSpc>
                <a:spcPct val="100000"/>
              </a:lnSpc>
            </a:pPr>
            <a:r>
              <a:rPr lang="km-KH" altLang="ja-JP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ខ្ញុំចង់ទៅទិញនំបុ័ងនៅទីនោះ។</a:t>
            </a:r>
            <a:endParaRPr lang="en-US" altLang="ja-JP" dirty="0">
              <a:latin typeface="Khmer OS Content" panose="02000500000000020004" pitchFamily="2" charset="0"/>
              <a:cs typeface="Khmer OS Content" panose="02000500000000020004" pitchFamily="2" charset="0"/>
            </a:endParaRPr>
          </a:p>
          <a:p>
            <a:pPr>
              <a:lnSpc>
                <a:spcPct val="100000"/>
              </a:lnSpc>
            </a:pPr>
            <a:r>
              <a:rPr lang="en-US" altLang="ja-JP" dirty="0"/>
              <a:t>I want to buy bread there.</a:t>
            </a:r>
            <a:r>
              <a:rPr lang="km-KH" altLang="ja-JP" dirty="0"/>
              <a:t> </a:t>
            </a:r>
          </a:p>
          <a:p>
            <a:pPr>
              <a:lnSpc>
                <a:spcPct val="100000"/>
              </a:lnSpc>
            </a:pPr>
            <a:r>
              <a:rPr lang="en-US" altLang="ja-JP" dirty="0"/>
              <a:t>I want to buy bread there.</a:t>
            </a:r>
            <a:r>
              <a:rPr lang="km-KH" altLang="ja-JP" dirty="0"/>
              <a:t> </a:t>
            </a:r>
            <a:endParaRPr lang="en-US" altLang="ja-JP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70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344"/>
    </mc:Choice>
    <mc:Fallback xmlns="">
      <p:transition spd="slow" advTm="1153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74D30494-1389-4FAB-82E6-E4FC821E6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94" y="666711"/>
            <a:ext cx="11317354" cy="568257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km-KH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ខ្ញុំចង់ទៅទិញពែង</a:t>
            </a:r>
            <a:r>
              <a:rPr lang="en-US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 ramen </a:t>
            </a:r>
            <a:r>
              <a:rPr lang="km-KH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សម្រប់អាហារថ្ងៃត្រង់។</a:t>
            </a:r>
          </a:p>
          <a:p>
            <a:pPr>
              <a:lnSpc>
                <a:spcPct val="100000"/>
              </a:lnSpc>
            </a:pPr>
            <a:r>
              <a:rPr lang="en-US" altLang="ja-JP" dirty="0"/>
              <a:t>I want to buy cup ramen for lunch. </a:t>
            </a:r>
            <a:endParaRPr lang="km-KH" altLang="ja-JP" dirty="0"/>
          </a:p>
          <a:p>
            <a:pPr>
              <a:lnSpc>
                <a:spcPct val="100000"/>
              </a:lnSpc>
            </a:pPr>
            <a:r>
              <a:rPr lang="en-US" altLang="ja-JP" dirty="0"/>
              <a:t>I want to buy cup ramen for lunch. </a:t>
            </a:r>
            <a:endParaRPr lang="km-KH" altLang="ja-JP" dirty="0"/>
          </a:p>
          <a:p>
            <a:pPr>
              <a:lnSpc>
                <a:spcPct val="100000"/>
              </a:lnSpc>
            </a:pPr>
            <a:r>
              <a:rPr lang="km-KH" altLang="ja-JP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តើអ្នកអាចចម្អិនម្ហូបដោយខ្លួនឯងបានទេ?</a:t>
            </a:r>
            <a:endParaRPr lang="en-US" altLang="ja-JP" dirty="0">
              <a:latin typeface="Khmer OS Content" panose="02000500000000020004" pitchFamily="2" charset="0"/>
              <a:cs typeface="Khmer OS Content" panose="02000500000000020004" pitchFamily="2" charset="0"/>
            </a:endParaRPr>
          </a:p>
          <a:p>
            <a:pPr>
              <a:lnSpc>
                <a:spcPct val="100000"/>
              </a:lnSpc>
            </a:pPr>
            <a:r>
              <a:rPr lang="en-US" altLang="ja-JP" dirty="0"/>
              <a:t>Can you cook by yourself?</a:t>
            </a:r>
          </a:p>
          <a:p>
            <a:pPr>
              <a:lnSpc>
                <a:spcPct val="100000"/>
              </a:lnSpc>
            </a:pPr>
            <a:r>
              <a:rPr lang="en-US" altLang="ja-JP" dirty="0"/>
              <a:t>Can you cook by yourself?</a:t>
            </a:r>
          </a:p>
          <a:p>
            <a:pPr>
              <a:lnSpc>
                <a:spcPct val="100000"/>
              </a:lnSpc>
            </a:pPr>
            <a:r>
              <a:rPr lang="km-KH" altLang="ja-JP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ខ្ញុំអាចចម្អិនវាបានយ៉ាងងាយ។</a:t>
            </a:r>
            <a:endParaRPr lang="en-US" altLang="ja-JP" dirty="0">
              <a:latin typeface="Khmer OS Content" panose="02000500000000020004" pitchFamily="2" charset="0"/>
              <a:cs typeface="Khmer OS Content" panose="02000500000000020004" pitchFamily="2" charset="0"/>
            </a:endParaRPr>
          </a:p>
          <a:p>
            <a:pPr>
              <a:lnSpc>
                <a:spcPct val="100000"/>
              </a:lnSpc>
            </a:pPr>
            <a:r>
              <a:rPr lang="en-US" altLang="ja-JP" dirty="0"/>
              <a:t>I can cook it easily.</a:t>
            </a:r>
          </a:p>
          <a:p>
            <a:pPr>
              <a:lnSpc>
                <a:spcPct val="100000"/>
              </a:lnSpc>
            </a:pPr>
            <a:r>
              <a:rPr lang="en-US" altLang="ja-JP" dirty="0"/>
              <a:t>I can cook it easily</a:t>
            </a:r>
            <a:endParaRPr lang="km-KH" altLang="ja-JP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478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394"/>
    </mc:Choice>
    <mc:Fallback xmlns="">
      <p:transition spd="slow" advTm="1223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6042602A-B4F7-4CA1-97DA-54192AE33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048" y="326489"/>
            <a:ext cx="10515600" cy="1325563"/>
          </a:xfrm>
          <a:solidFill>
            <a:srgbClr val="002060"/>
          </a:solidFill>
        </p:spPr>
        <p:txBody>
          <a:bodyPr/>
          <a:lstStyle/>
          <a:p>
            <a:r>
              <a:rPr lang="en-US" altLang="ja-JP" dirty="0">
                <a:solidFill>
                  <a:schemeClr val="bg1"/>
                </a:solidFill>
              </a:rPr>
              <a:t>Check it!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23DD831-D0A8-4FB8-B6C0-DBBC83B22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048" y="1858114"/>
            <a:ext cx="5608320" cy="4351338"/>
          </a:xfrm>
        </p:spPr>
        <p:txBody>
          <a:bodyPr>
            <a:normAutofit fontScale="85000" lnSpcReduction="20000"/>
          </a:bodyPr>
          <a:lstStyle/>
          <a:p>
            <a:r>
              <a:rPr lang="km-KH" altLang="ja-JP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តើអ្នកចង់ទៅកន្លែងណា?</a:t>
            </a:r>
            <a:endParaRPr lang="ja-JP" altLang="en-US" dirty="0">
              <a:solidFill>
                <a:srgbClr val="FF0000"/>
              </a:solidFill>
              <a:latin typeface="Khmer OS Content" panose="02000500000000020004" pitchFamily="2" charset="0"/>
              <a:cs typeface="Khmer OS Content" panose="02000500000000020004" pitchFamily="2" charset="0"/>
            </a:endParaRPr>
          </a:p>
          <a:p>
            <a:r>
              <a:rPr lang="en-US" altLang="ja-JP" dirty="0"/>
              <a:t>Where do you want to go?</a:t>
            </a:r>
            <a:endParaRPr lang="km-KH" altLang="ja-JP" dirty="0"/>
          </a:p>
          <a:p>
            <a:endParaRPr lang="en-US" altLang="ja-JP" dirty="0"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r>
              <a:rPr lang="km-KH" altLang="ja-JP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ខ្ញុំចង់ទៅ</a:t>
            </a:r>
            <a:r>
              <a:rPr lang="km-KH" altLang="ja-JP" u="sng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ផ្សារទំនើប </a:t>
            </a:r>
            <a:r>
              <a:rPr lang="en-US" altLang="ja-JP" u="sng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Lucky</a:t>
            </a:r>
            <a:r>
              <a:rPr lang="km-KH" altLang="ja-JP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។</a:t>
            </a:r>
            <a:endParaRPr lang="en-US" altLang="ja-JP" dirty="0">
              <a:latin typeface="Khmer OS Content" panose="02000500000000020004" pitchFamily="2" charset="0"/>
              <a:cs typeface="Khmer OS Content" panose="02000500000000020004" pitchFamily="2" charset="0"/>
            </a:endParaRPr>
          </a:p>
          <a:p>
            <a:r>
              <a:rPr lang="en-US" altLang="ja-JP" dirty="0"/>
              <a:t>I want to go to </a:t>
            </a:r>
            <a:r>
              <a:rPr lang="en-US" altLang="ja-JP" u="sng" dirty="0"/>
              <a:t>Lucky Mall.</a:t>
            </a:r>
          </a:p>
          <a:p>
            <a:endParaRPr lang="en-US" altLang="ja-JP" u="sng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km-KH" altLang="ja-JP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តើអ្នកចង់ទៅកន្លែងណា?</a:t>
            </a:r>
            <a:endParaRPr lang="ja-JP" altLang="en-US" dirty="0">
              <a:solidFill>
                <a:srgbClr val="FF0000"/>
              </a:solidFill>
              <a:latin typeface="Khmer OS Content" panose="02000500000000020004" pitchFamily="2" charset="0"/>
              <a:cs typeface="Khmer OS Content" panose="02000500000000020004" pitchFamily="2" charset="0"/>
            </a:endParaRPr>
          </a:p>
          <a:p>
            <a:r>
              <a:rPr lang="en-US" altLang="ja-JP" dirty="0"/>
              <a:t>Where do you want to go?</a:t>
            </a:r>
            <a:endParaRPr lang="km-KH" altLang="ja-JP" dirty="0"/>
          </a:p>
          <a:p>
            <a:endParaRPr lang="en-US" altLang="ja-JP" dirty="0"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r>
              <a:rPr lang="km-KH" altLang="ja-JP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ខ្ញុំចង់ទៅ</a:t>
            </a:r>
            <a:r>
              <a:rPr lang="km-KH" altLang="ja-JP" u="sng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ផ្សារទំនើប </a:t>
            </a:r>
            <a:r>
              <a:rPr lang="en-US" altLang="ja-JP" u="sng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Lucky</a:t>
            </a:r>
            <a:r>
              <a:rPr lang="km-KH" altLang="ja-JP" dirty="0">
                <a:solidFill>
                  <a:srgbClr val="FF0000"/>
                </a:solidFill>
                <a:latin typeface="Khmer OS Content" panose="02000500000000020004" pitchFamily="2" charset="0"/>
                <a:cs typeface="Khmer OS Content" panose="02000500000000020004" pitchFamily="2" charset="0"/>
              </a:rPr>
              <a:t>។</a:t>
            </a:r>
            <a:endParaRPr lang="en-US" altLang="ja-JP" dirty="0">
              <a:latin typeface="Khmer OS Content" panose="02000500000000020004" pitchFamily="2" charset="0"/>
              <a:cs typeface="Khmer OS Content" panose="02000500000000020004" pitchFamily="2" charset="0"/>
            </a:endParaRPr>
          </a:p>
          <a:p>
            <a:r>
              <a:rPr lang="en-US" altLang="ja-JP" dirty="0"/>
              <a:t>I want to go to </a:t>
            </a:r>
            <a:r>
              <a:rPr lang="en-US" altLang="ja-JP" u="sng" dirty="0"/>
              <a:t>Lucky Mall.</a:t>
            </a:r>
          </a:p>
          <a:p>
            <a:endParaRPr kumimoji="1" lang="en-US" altLang="ja-JP" dirty="0">
              <a:solidFill>
                <a:schemeClr val="bg1">
                  <a:lumMod val="85000"/>
                </a:schemeClr>
              </a:solidFill>
              <a:latin typeface="Khmer OS" panose="02000500000000020004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845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647"/>
    </mc:Choice>
    <mc:Fallback xmlns="">
      <p:transition spd="slow" advTm="1186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8716F8-E067-49A8-B12D-49FD82D77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45585"/>
            <a:ext cx="8940800" cy="107722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/>
              <a:t>Interaction</a:t>
            </a:r>
            <a:r>
              <a:rPr lang="ja-JP" altLang="en-US"/>
              <a:t>　</a:t>
            </a:r>
            <a:r>
              <a:rPr lang="en-US" altLang="ja-JP"/>
              <a:t>Where</a:t>
            </a:r>
            <a:r>
              <a:rPr lang="ja-JP" altLang="en-US"/>
              <a:t> </a:t>
            </a:r>
            <a:r>
              <a:rPr lang="en-US" altLang="ja-JP"/>
              <a:t>do</a:t>
            </a:r>
            <a:r>
              <a:rPr lang="ja-JP" altLang="en-US"/>
              <a:t> </a:t>
            </a:r>
            <a:r>
              <a:rPr lang="en-US" altLang="ja-JP"/>
              <a:t>you</a:t>
            </a:r>
            <a:r>
              <a:rPr lang="ja-JP" altLang="en-US"/>
              <a:t> </a:t>
            </a:r>
            <a:r>
              <a:rPr lang="en-US" altLang="ja-JP"/>
              <a:t>want</a:t>
            </a:r>
            <a:r>
              <a:rPr lang="ja-JP" altLang="en-US"/>
              <a:t> </a:t>
            </a:r>
            <a:r>
              <a:rPr lang="en-US" altLang="ja-JP"/>
              <a:t>to</a:t>
            </a:r>
            <a:r>
              <a:rPr lang="ja-JP" altLang="en-US"/>
              <a:t> </a:t>
            </a:r>
            <a:r>
              <a:rPr lang="en-US" altLang="ja-JP"/>
              <a:t>go? </a:t>
            </a:r>
            <a:br>
              <a:rPr lang="en-US" altLang="ja-JP" dirty="0"/>
            </a:br>
            <a:r>
              <a:rPr lang="en-US" altLang="ja-JP" sz="2700" b="1" dirty="0"/>
              <a:t>Repeat 2 or 3 times in order</a:t>
            </a:r>
            <a:endParaRPr kumimoji="1" lang="ja-JP" altLang="en-US" sz="2700" b="1" dirty="0"/>
          </a:p>
        </p:txBody>
      </p:sp>
      <p:graphicFrame>
        <p:nvGraphicFramePr>
          <p:cNvPr id="8" name="図表 7">
            <a:extLst>
              <a:ext uri="{FF2B5EF4-FFF2-40B4-BE49-F238E27FC236}">
                <a16:creationId xmlns:a16="http://schemas.microsoft.com/office/drawing/2014/main" id="{9E6DB198-24EC-4D53-8601-0354115423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3952497"/>
              </p:ext>
            </p:extLst>
          </p:nvPr>
        </p:nvGraphicFramePr>
        <p:xfrm>
          <a:off x="1655171" y="1122814"/>
          <a:ext cx="963676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040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658"/>
    </mc:Choice>
    <mc:Fallback xmlns="">
      <p:transition spd="slow" advTm="112658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3|1.6|11|10.1|9.7|11.7|12.7|13|1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.4|22|7.8|5.1|4.3|6.4|10.5|19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20|11.2|12.5|6.8|1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2|15.2|4.6|7.3|14.8|8.3|7|19.9|9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4.2|8.8|12.3|22.5|6.2|5.3|17.8|5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20|6.8|17.6|20.8|16.5|10.3|5.9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410</Words>
  <Application>Microsoft Office PowerPoint</Application>
  <PresentationFormat>ワイド画面</PresentationFormat>
  <Paragraphs>72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Khmer OS</vt:lpstr>
      <vt:lpstr>Khmer OS Content</vt:lpstr>
      <vt:lpstr>游ゴシック</vt:lpstr>
      <vt:lpstr>游ゴシック Light</vt:lpstr>
      <vt:lpstr>Arial</vt:lpstr>
      <vt:lpstr>Office テーマ</vt:lpstr>
      <vt:lpstr>Where do you want to go?</vt:lpstr>
      <vt:lpstr>Vocabulary = វាក្យស័ព្ទ</vt:lpstr>
      <vt:lpstr>PowerPoint プレゼンテーション</vt:lpstr>
      <vt:lpstr>　Check it!</vt:lpstr>
      <vt:lpstr>Where do you want to go? តើអ្នកចង់ទៅកន្លែងណា?</vt:lpstr>
      <vt:lpstr>PowerPoint プレゼンテーション</vt:lpstr>
      <vt:lpstr>Check it!</vt:lpstr>
      <vt:lpstr>Interaction　Where do you want to go?  Repeat 2 or 3 times in order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you swim？</dc:title>
  <dc:creator>kageto makoto</dc:creator>
  <cp:lastModifiedBy>kageto makoto</cp:lastModifiedBy>
  <cp:revision>35</cp:revision>
  <dcterms:created xsi:type="dcterms:W3CDTF">2020-10-11T23:28:07Z</dcterms:created>
  <dcterms:modified xsi:type="dcterms:W3CDTF">2022-12-23T09:17:57Z</dcterms:modified>
</cp:coreProperties>
</file>